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074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481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19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88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484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52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990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330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798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714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22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D4F41-19BD-4818-A744-80F3A4C1B03B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75446-3D21-4C94-B0EB-763765BC30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054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771" y="405517"/>
            <a:ext cx="5953125" cy="2886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442" y="3886553"/>
            <a:ext cx="652462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62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597" y="750534"/>
            <a:ext cx="3448050" cy="18573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426" y="3387372"/>
            <a:ext cx="34385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6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550" y="1938337"/>
            <a:ext cx="49149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59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1960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zengwenlu</dc:creator>
  <cp:lastModifiedBy>zengwenlu</cp:lastModifiedBy>
  <cp:revision>2</cp:revision>
  <dcterms:created xsi:type="dcterms:W3CDTF">2016-10-12T13:47:27Z</dcterms:created>
  <dcterms:modified xsi:type="dcterms:W3CDTF">2016-10-12T13:48:33Z</dcterms:modified>
</cp:coreProperties>
</file>